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1" r:id="rId3"/>
    <p:sldId id="273" r:id="rId4"/>
    <p:sldId id="274" r:id="rId5"/>
    <p:sldId id="270" r:id="rId6"/>
    <p:sldId id="282" r:id="rId7"/>
    <p:sldId id="283" r:id="rId8"/>
    <p:sldId id="284" r:id="rId9"/>
    <p:sldId id="276" r:id="rId10"/>
    <p:sldId id="286" r:id="rId11"/>
    <p:sldId id="280" r:id="rId12"/>
    <p:sldId id="28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8966" autoAdjust="0"/>
  </p:normalViewPr>
  <p:slideViewPr>
    <p:cSldViewPr>
      <p:cViewPr varScale="1">
        <p:scale>
          <a:sx n="116" d="100"/>
          <a:sy n="116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2C085-94B5-4330-9439-608640B470FC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DA6D9-11D2-4DE8-B530-18536A70A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568952" cy="1800199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Самомассаж, как эффективная </a:t>
            </a:r>
            <a:r>
              <a:rPr lang="ru-RU" sz="4000" b="1" dirty="0" err="1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здоровьесберегающая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технология</a:t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2 старшая группа «Родничок»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725144"/>
            <a:ext cx="5004048" cy="792088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Подготовила воспитатель: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</a:rPr>
              <a:t>Захаран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Елена Васильевна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0290" y="0"/>
            <a:ext cx="91623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577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Точечный массаж.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На лице любого человека расположены массажные зоны, связанные с регуляцией иммунитета и закаливанием организма (А.А.Уманская). Локальное воздействие на эти зоны мы называем точечным массажем. Точечный массаж введен со средней группы. Эти точки доступны детям с 4 лет.</a:t>
            </a:r>
          </a:p>
          <a:p>
            <a:pPr>
              <a:buNone/>
            </a:pPr>
            <a:r>
              <a:rPr lang="ru-RU" dirty="0"/>
              <a:t>Точечный массаж детям очень полезен для поднятия иммунитета.</a:t>
            </a:r>
          </a:p>
          <a:p>
            <a:pPr lvl="0">
              <a:buNone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39952" y="1916832"/>
            <a:ext cx="4684734" cy="318379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024" y="764704"/>
            <a:ext cx="8245424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</a:rPr>
              <a:t>«Эффект массажа – естественная восстанавливающая сила организма, сила жизни»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							Гиппократ</a:t>
            </a: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7800" b="1" dirty="0">
                <a:solidFill>
                  <a:schemeClr val="accent2">
                    <a:lumMod val="75000"/>
                  </a:schemeClr>
                </a:solidFill>
              </a:rPr>
              <a:t>СПАСИБО </a:t>
            </a:r>
          </a:p>
          <a:p>
            <a:pPr marL="0" indent="0" algn="ctr">
              <a:buNone/>
            </a:pPr>
            <a:r>
              <a:rPr lang="ru-RU" sz="7800" b="1" dirty="0">
                <a:solidFill>
                  <a:schemeClr val="accent2">
                    <a:lumMod val="75000"/>
                  </a:schemeClr>
                </a:solidFill>
              </a:rPr>
              <a:t>ЗА ВНИМАНИЕ!</a:t>
            </a: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42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Цель: </a:t>
            </a:r>
            <a:r>
              <a:rPr lang="ru-RU" sz="2800" dirty="0"/>
              <a:t>Улучшение работы иммунной системы всего организма ребенка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Задачи: </a:t>
            </a:r>
          </a:p>
          <a:p>
            <a:pPr marL="0" indent="0">
              <a:buNone/>
            </a:pPr>
            <a:r>
              <a:rPr lang="ru-RU" sz="2800" dirty="0"/>
              <a:t>1. Улучшение общего состояния детей, повышение бодрости и работоспособности. </a:t>
            </a:r>
          </a:p>
          <a:p>
            <a:pPr marL="0" indent="0">
              <a:buNone/>
            </a:pPr>
            <a:r>
              <a:rPr lang="ru-RU" sz="2800" dirty="0"/>
              <a:t>2. Развитие внимания, памяти, интеллекта, абстрактного мышления, речи.</a:t>
            </a:r>
          </a:p>
          <a:p>
            <a:pPr marL="0" indent="0">
              <a:buNone/>
            </a:pPr>
            <a:r>
              <a:rPr lang="ru-RU" sz="2800" dirty="0"/>
              <a:t>3. Усвоение знаний о строении организма, приобретение первоначальных навыков ОБЖ . </a:t>
            </a:r>
          </a:p>
          <a:p>
            <a:pPr marL="0" indent="0">
              <a:buNone/>
            </a:pPr>
            <a:r>
              <a:rPr lang="ru-RU" sz="2800" dirty="0"/>
              <a:t>4. Формирование привычки к здоровому образу жизни. </a:t>
            </a:r>
          </a:p>
          <a:p>
            <a:pPr marL="0" indent="0">
              <a:buNone/>
            </a:pPr>
            <a:r>
              <a:rPr lang="ru-RU" sz="2800" dirty="0"/>
              <a:t>5. Получение навыков элементарного самомассажа рук, ног, головы, лица.</a:t>
            </a:r>
          </a:p>
        </p:txBody>
      </p:sp>
    </p:spTree>
    <p:extLst>
      <p:ext uri="{BB962C8B-B14F-4D97-AF65-F5344CB8AC3E}">
        <p14:creationId xmlns:p14="http://schemas.microsoft.com/office/powerpoint/2010/main" val="88677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5907872" cy="42093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Самомассаж</a:t>
            </a:r>
            <a:r>
              <a:rPr lang="ru-RU" sz="1800" b="1" dirty="0">
                <a:latin typeface="+mj-lt"/>
              </a:rPr>
              <a:t> - это массаж, выполняемый самим ребёнком:</a:t>
            </a:r>
          </a:p>
          <a:p>
            <a:pPr lvl="0" fontAlgn="base"/>
            <a:r>
              <a:rPr lang="ru-RU" sz="1800" b="1" dirty="0">
                <a:latin typeface="+mj-lt"/>
              </a:rPr>
              <a:t>улучшает кровообращение; </a:t>
            </a:r>
          </a:p>
          <a:p>
            <a:pPr lvl="0" fontAlgn="base"/>
            <a:r>
              <a:rPr lang="ru-RU" sz="1800" b="1" dirty="0">
                <a:latin typeface="+mj-lt"/>
              </a:rPr>
              <a:t>помогает нормализовать работу внутренних органов;</a:t>
            </a:r>
          </a:p>
          <a:p>
            <a:pPr lvl="0" fontAlgn="base"/>
            <a:r>
              <a:rPr lang="ru-RU" sz="1800" b="1" dirty="0">
                <a:latin typeface="+mj-lt"/>
              </a:rPr>
              <a:t>профилактика простудных заболеваний; </a:t>
            </a:r>
          </a:p>
          <a:p>
            <a:pPr lvl="0" fontAlgn="base"/>
            <a:r>
              <a:rPr lang="ru-RU" sz="1800" b="1" dirty="0">
                <a:latin typeface="+mj-lt"/>
              </a:rPr>
              <a:t>повышает функциональную деятельность головного мозга;</a:t>
            </a:r>
          </a:p>
          <a:p>
            <a:pPr lvl="0" fontAlgn="base"/>
            <a:r>
              <a:rPr lang="ru-RU" sz="1800" b="1" dirty="0">
                <a:latin typeface="+mj-lt"/>
              </a:rPr>
              <a:t>тонизирует весь организм.</a:t>
            </a:r>
          </a:p>
          <a:p>
            <a:pPr>
              <a:buNone/>
            </a:pP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Виды </a:t>
            </a:r>
            <a:r>
              <a:rPr lang="ru-RU" sz="1800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самомассажа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:</a:t>
            </a:r>
          </a:p>
          <a:p>
            <a:pPr lvl="0" fontAlgn="base"/>
            <a:r>
              <a:rPr lang="ru-RU" sz="1800" b="1" dirty="0">
                <a:latin typeface="+mj-lt"/>
              </a:rPr>
              <a:t>игровой самомассаж;</a:t>
            </a:r>
          </a:p>
          <a:p>
            <a:pPr lvl="0" fontAlgn="base"/>
            <a:r>
              <a:rPr lang="ru-RU" sz="1800" b="1" dirty="0">
                <a:latin typeface="+mj-lt"/>
              </a:rPr>
              <a:t>самомассаж с использованием природного материала;</a:t>
            </a:r>
          </a:p>
          <a:p>
            <a:pPr lvl="0" fontAlgn="base"/>
            <a:r>
              <a:rPr lang="ru-RU" sz="1800" b="1" dirty="0">
                <a:latin typeface="+mj-lt"/>
              </a:rPr>
              <a:t>точечный массаж;</a:t>
            </a:r>
          </a:p>
          <a:p>
            <a:pPr lvl="0" fontAlgn="base"/>
            <a:r>
              <a:rPr lang="ru-RU" sz="1800" b="1" dirty="0">
                <a:latin typeface="+mj-lt"/>
              </a:rPr>
              <a:t>самомассаж Су-</a:t>
            </a:r>
            <a:r>
              <a:rPr lang="ru-RU" sz="1800" b="1" dirty="0" err="1">
                <a:latin typeface="+mj-lt"/>
              </a:rPr>
              <a:t>Джок</a:t>
            </a:r>
            <a:r>
              <a:rPr lang="ru-RU" sz="1800" b="1" dirty="0">
                <a:latin typeface="+mj-lt"/>
              </a:rPr>
              <a:t> шарами и колечками.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821398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«Истоки способностей и дарования детей находятся на кончиках пальцев…»</a:t>
            </a:r>
          </a:p>
          <a:p>
            <a:pPr algn="r"/>
            <a:r>
              <a:rPr lang="ru-RU" b="1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В. А. Сухомлинский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12064" y="2996952"/>
            <a:ext cx="2772309" cy="3571956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 чем особенность  игрового массажа?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5112568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простых приемах, не требующих специальной подготовки: поглаживание, растирание, разминание, вибрация.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«Игровой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» является основой закаливания и оздоровления детского организма. Выполняя упражнения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самомассажа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в игровой форме  дети получают радость и хорошее настроение. Такие упражнения способствуют формированию у ребенка сознательного стремления к здоровью, развивая навык собственного оздоровления.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  <a:p>
            <a:pPr>
              <a:buNone/>
            </a:pP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1" y="1643724"/>
            <a:ext cx="3910869" cy="521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547" y="-354007"/>
            <a:ext cx="9144000" cy="721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735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36898"/>
            <a:ext cx="3394472" cy="4525963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39952" y="260648"/>
            <a:ext cx="4608512" cy="310272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55776" y="3645024"/>
            <a:ext cx="4727848" cy="307134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71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0"/>
            <a:ext cx="924682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82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7999">
              <a:srgbClr val="FEE7F2"/>
            </a:gs>
            <a:gs pos="36000">
              <a:srgbClr val="FFCCFF"/>
            </a:gs>
            <a:gs pos="61000">
              <a:srgbClr val="FFCCCC"/>
            </a:gs>
            <a:gs pos="82001">
              <a:srgbClr val="FFCCCC"/>
            </a:gs>
            <a:gs pos="100000">
              <a:srgbClr val="FFFFCC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3406" y="620688"/>
            <a:ext cx="5040560" cy="72494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err="1">
                <a:solidFill>
                  <a:srgbClr val="FF0000"/>
                </a:solidFill>
                <a:latin typeface="Georgia" pitchFamily="18" charset="0"/>
              </a:rPr>
              <a:t>Самомассаж</a:t>
            </a:r>
            <a:r>
              <a:rPr lang="ru-RU" sz="3100" b="1" dirty="0">
                <a:solidFill>
                  <a:srgbClr val="FF0000"/>
                </a:solidFill>
                <a:latin typeface="Georgia" pitchFamily="18" charset="0"/>
              </a:rPr>
              <a:t>   </a:t>
            </a:r>
            <a:r>
              <a:rPr lang="ru-RU" sz="3100" b="1" dirty="0" err="1">
                <a:solidFill>
                  <a:srgbClr val="FF0000"/>
                </a:solidFill>
                <a:latin typeface="Georgia" pitchFamily="18" charset="0"/>
              </a:rPr>
              <a:t>Су-Джок</a:t>
            </a:r>
            <a:r>
              <a:rPr lang="ru-RU" sz="3100" b="1" dirty="0">
                <a:solidFill>
                  <a:srgbClr val="FF0000"/>
                </a:solidFill>
                <a:latin typeface="Georgia" pitchFamily="18" charset="0"/>
              </a:rPr>
              <a:t> шарами</a:t>
            </a:r>
            <a:br>
              <a:rPr lang="ru-RU" b="1" dirty="0">
                <a:solidFill>
                  <a:srgbClr val="7030A0"/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45167" y="1334349"/>
            <a:ext cx="396044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 «Ежик  и грибы» 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Ежик выбился из сил яблоки, грибы носил. (катаем мяч по рукам).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потрем ему бока надо их размять слегка. (катаем мячик по своим бокам),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а потом разгладим ножки, чтобы отдохнул немножко. (катаем мяч по своим ножкам), 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почешем брюшко, (катаем мяч по животу) пощекочем возле ушка. (катаем по шее) 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Еж в лесочек убежал, нам «спасибо» пропищал (ладонью покатать мяч по столу с нажимом)</a:t>
            </a:r>
            <a:endParaRPr kumimoji="0" lang="ru-RU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28184" y="983159"/>
            <a:ext cx="2596675" cy="4293097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07162" y="3178876"/>
            <a:ext cx="2307190" cy="3671484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406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Тема Office</vt:lpstr>
      <vt:lpstr>Самомассаж, как эффективная здоровьесберегающая технология 2 старшая группа «Родничок»</vt:lpstr>
      <vt:lpstr>Презентация PowerPoint</vt:lpstr>
      <vt:lpstr>Презентация PowerPoint</vt:lpstr>
      <vt:lpstr>В чем особенность  игрового массажа? 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Самомассаж   Су-Джок шарами </vt:lpstr>
      <vt:lpstr>Презентация PowerPoint</vt:lpstr>
      <vt:lpstr>Точечный массаж.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мв</dc:creator>
  <cp:lastModifiedBy>www</cp:lastModifiedBy>
  <cp:revision>24</cp:revision>
  <dcterms:created xsi:type="dcterms:W3CDTF">2020-01-22T01:58:41Z</dcterms:created>
  <dcterms:modified xsi:type="dcterms:W3CDTF">2021-12-22T21:05:53Z</dcterms:modified>
</cp:coreProperties>
</file>